
<file path=[Content_Types].xml><?xml version="1.0" encoding="utf-8"?>
<Types xmlns="http://schemas.openxmlformats.org/package/2006/content-types">
  <Default Extension="jpeg" ContentType="image/jpeg"/>
  <Default Extension="jpg" ContentType="image/unknown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81" r:id="rId4"/>
    <p:sldId id="282" r:id="rId5"/>
    <p:sldId id="280" r:id="rId6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4694"/>
  </p:normalViewPr>
  <p:slideViewPr>
    <p:cSldViewPr snapToGrid="0">
      <p:cViewPr varScale="1">
        <p:scale>
          <a:sx n="121" d="100"/>
          <a:sy n="121" d="100"/>
        </p:scale>
        <p:origin x="8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METRIO LOZANO JARQUE" userId="1daec230-e833-4a95-8aaa-9f0c9a35fd0f" providerId="ADAL" clId="{32291230-A339-446C-A12E-6B86537B447C}"/>
    <pc:docChg chg="undo custSel addSld delSld modSld sldOrd">
      <pc:chgData name="DEMETRIO LOZANO JARQUE" userId="1daec230-e833-4a95-8aaa-9f0c9a35fd0f" providerId="ADAL" clId="{32291230-A339-446C-A12E-6B86537B447C}" dt="2025-05-23T10:45:38.283" v="330" actId="2890"/>
      <pc:docMkLst>
        <pc:docMk/>
      </pc:docMkLst>
      <pc:sldChg chg="del">
        <pc:chgData name="DEMETRIO LOZANO JARQUE" userId="1daec230-e833-4a95-8aaa-9f0c9a35fd0f" providerId="ADAL" clId="{32291230-A339-446C-A12E-6B86537B447C}" dt="2025-05-23T10:34:39.114" v="11" actId="47"/>
        <pc:sldMkLst>
          <pc:docMk/>
          <pc:sldMk cId="2505234379" sldId="256"/>
        </pc:sldMkLst>
      </pc:sldChg>
      <pc:sldChg chg="del">
        <pc:chgData name="DEMETRIO LOZANO JARQUE" userId="1daec230-e833-4a95-8aaa-9f0c9a35fd0f" providerId="ADAL" clId="{32291230-A339-446C-A12E-6B86537B447C}" dt="2025-05-23T10:34:40.741" v="13" actId="47"/>
        <pc:sldMkLst>
          <pc:docMk/>
          <pc:sldMk cId="3721389340" sldId="257"/>
        </pc:sldMkLst>
      </pc:sldChg>
      <pc:sldChg chg="del">
        <pc:chgData name="DEMETRIO LOZANO JARQUE" userId="1daec230-e833-4a95-8aaa-9f0c9a35fd0f" providerId="ADAL" clId="{32291230-A339-446C-A12E-6B86537B447C}" dt="2025-05-23T10:34:30.354" v="1" actId="47"/>
        <pc:sldMkLst>
          <pc:docMk/>
          <pc:sldMk cId="4131048934" sldId="262"/>
        </pc:sldMkLst>
      </pc:sldChg>
      <pc:sldChg chg="del">
        <pc:chgData name="DEMETRIO LOZANO JARQUE" userId="1daec230-e833-4a95-8aaa-9f0c9a35fd0f" providerId="ADAL" clId="{32291230-A339-446C-A12E-6B86537B447C}" dt="2025-05-23T10:34:44.283" v="16" actId="47"/>
        <pc:sldMkLst>
          <pc:docMk/>
          <pc:sldMk cId="750824558" sldId="263"/>
        </pc:sldMkLst>
      </pc:sldChg>
      <pc:sldChg chg="del">
        <pc:chgData name="DEMETRIO LOZANO JARQUE" userId="1daec230-e833-4a95-8aaa-9f0c9a35fd0f" providerId="ADAL" clId="{32291230-A339-446C-A12E-6B86537B447C}" dt="2025-05-23T10:34:39.919" v="12" actId="47"/>
        <pc:sldMkLst>
          <pc:docMk/>
          <pc:sldMk cId="392760950" sldId="264"/>
        </pc:sldMkLst>
      </pc:sldChg>
      <pc:sldChg chg="del">
        <pc:chgData name="DEMETRIO LOZANO JARQUE" userId="1daec230-e833-4a95-8aaa-9f0c9a35fd0f" providerId="ADAL" clId="{32291230-A339-446C-A12E-6B86537B447C}" dt="2025-05-23T10:34:41.603" v="14" actId="47"/>
        <pc:sldMkLst>
          <pc:docMk/>
          <pc:sldMk cId="878332406" sldId="265"/>
        </pc:sldMkLst>
      </pc:sldChg>
      <pc:sldChg chg="del">
        <pc:chgData name="DEMETRIO LOZANO JARQUE" userId="1daec230-e833-4a95-8aaa-9f0c9a35fd0f" providerId="ADAL" clId="{32291230-A339-446C-A12E-6B86537B447C}" dt="2025-05-23T10:34:37.448" v="9" actId="47"/>
        <pc:sldMkLst>
          <pc:docMk/>
          <pc:sldMk cId="4194006998" sldId="266"/>
        </pc:sldMkLst>
      </pc:sldChg>
      <pc:sldChg chg="del">
        <pc:chgData name="DEMETRIO LOZANO JARQUE" userId="1daec230-e833-4a95-8aaa-9f0c9a35fd0f" providerId="ADAL" clId="{32291230-A339-446C-A12E-6B86537B447C}" dt="2025-05-23T10:34:42.443" v="15" actId="47"/>
        <pc:sldMkLst>
          <pc:docMk/>
          <pc:sldMk cId="3134158014" sldId="267"/>
        </pc:sldMkLst>
      </pc:sldChg>
      <pc:sldChg chg="del">
        <pc:chgData name="DEMETRIO LOZANO JARQUE" userId="1daec230-e833-4a95-8aaa-9f0c9a35fd0f" providerId="ADAL" clId="{32291230-A339-446C-A12E-6B86537B447C}" dt="2025-05-23T10:34:38.286" v="10" actId="47"/>
        <pc:sldMkLst>
          <pc:docMk/>
          <pc:sldMk cId="3007603164" sldId="269"/>
        </pc:sldMkLst>
      </pc:sldChg>
      <pc:sldChg chg="del">
        <pc:chgData name="DEMETRIO LOZANO JARQUE" userId="1daec230-e833-4a95-8aaa-9f0c9a35fd0f" providerId="ADAL" clId="{32291230-A339-446C-A12E-6B86537B447C}" dt="2025-05-23T10:34:28.570" v="0" actId="47"/>
        <pc:sldMkLst>
          <pc:docMk/>
          <pc:sldMk cId="2271725305" sldId="270"/>
        </pc:sldMkLst>
      </pc:sldChg>
      <pc:sldChg chg="del">
        <pc:chgData name="DEMETRIO LOZANO JARQUE" userId="1daec230-e833-4a95-8aaa-9f0c9a35fd0f" providerId="ADAL" clId="{32291230-A339-446C-A12E-6B86537B447C}" dt="2025-05-23T10:34:33.868" v="5" actId="47"/>
        <pc:sldMkLst>
          <pc:docMk/>
          <pc:sldMk cId="978657956" sldId="271"/>
        </pc:sldMkLst>
      </pc:sldChg>
      <pc:sldChg chg="del">
        <pc:chgData name="DEMETRIO LOZANO JARQUE" userId="1daec230-e833-4a95-8aaa-9f0c9a35fd0f" providerId="ADAL" clId="{32291230-A339-446C-A12E-6B86537B447C}" dt="2025-05-23T10:34:34.685" v="6" actId="47"/>
        <pc:sldMkLst>
          <pc:docMk/>
          <pc:sldMk cId="796335866" sldId="272"/>
        </pc:sldMkLst>
      </pc:sldChg>
      <pc:sldChg chg="del">
        <pc:chgData name="DEMETRIO LOZANO JARQUE" userId="1daec230-e833-4a95-8aaa-9f0c9a35fd0f" providerId="ADAL" clId="{32291230-A339-446C-A12E-6B86537B447C}" dt="2025-05-23T10:34:35.575" v="7" actId="47"/>
        <pc:sldMkLst>
          <pc:docMk/>
          <pc:sldMk cId="2442125669" sldId="273"/>
        </pc:sldMkLst>
      </pc:sldChg>
      <pc:sldChg chg="del">
        <pc:chgData name="DEMETRIO LOZANO JARQUE" userId="1daec230-e833-4a95-8aaa-9f0c9a35fd0f" providerId="ADAL" clId="{32291230-A339-446C-A12E-6B86537B447C}" dt="2025-05-23T10:34:36.443" v="8" actId="47"/>
        <pc:sldMkLst>
          <pc:docMk/>
          <pc:sldMk cId="3631545715" sldId="274"/>
        </pc:sldMkLst>
      </pc:sldChg>
      <pc:sldChg chg="del">
        <pc:chgData name="DEMETRIO LOZANO JARQUE" userId="1daec230-e833-4a95-8aaa-9f0c9a35fd0f" providerId="ADAL" clId="{32291230-A339-446C-A12E-6B86537B447C}" dt="2025-05-23T10:34:31.999" v="3" actId="47"/>
        <pc:sldMkLst>
          <pc:docMk/>
          <pc:sldMk cId="1484185983" sldId="275"/>
        </pc:sldMkLst>
      </pc:sldChg>
      <pc:sldChg chg="del">
        <pc:chgData name="DEMETRIO LOZANO JARQUE" userId="1daec230-e833-4a95-8aaa-9f0c9a35fd0f" providerId="ADAL" clId="{32291230-A339-446C-A12E-6B86537B447C}" dt="2025-05-23T10:34:32.958" v="4" actId="47"/>
        <pc:sldMkLst>
          <pc:docMk/>
          <pc:sldMk cId="683396559" sldId="276"/>
        </pc:sldMkLst>
      </pc:sldChg>
      <pc:sldChg chg="del">
        <pc:chgData name="DEMETRIO LOZANO JARQUE" userId="1daec230-e833-4a95-8aaa-9f0c9a35fd0f" providerId="ADAL" clId="{32291230-A339-446C-A12E-6B86537B447C}" dt="2025-05-23T10:34:31.195" v="2" actId="47"/>
        <pc:sldMkLst>
          <pc:docMk/>
          <pc:sldMk cId="2525148995" sldId="277"/>
        </pc:sldMkLst>
      </pc:sldChg>
      <pc:sldChg chg="modSp mod">
        <pc:chgData name="DEMETRIO LOZANO JARQUE" userId="1daec230-e833-4a95-8aaa-9f0c9a35fd0f" providerId="ADAL" clId="{32291230-A339-446C-A12E-6B86537B447C}" dt="2025-05-23T10:35:37.218" v="64" actId="404"/>
        <pc:sldMkLst>
          <pc:docMk/>
          <pc:sldMk cId="1727551316" sldId="278"/>
        </pc:sldMkLst>
        <pc:spChg chg="mod">
          <ac:chgData name="DEMETRIO LOZANO JARQUE" userId="1daec230-e833-4a95-8aaa-9f0c9a35fd0f" providerId="ADAL" clId="{32291230-A339-446C-A12E-6B86537B447C}" dt="2025-05-23T10:35:37.218" v="64" actId="404"/>
          <ac:spMkLst>
            <pc:docMk/>
            <pc:sldMk cId="1727551316" sldId="278"/>
            <ac:spMk id="23" creationId="{0BCAE5A5-536D-37F3-E09F-49E18E9F19F5}"/>
          </ac:spMkLst>
        </pc:spChg>
      </pc:sldChg>
      <pc:sldChg chg="addSp delSp modSp add mod">
        <pc:chgData name="DEMETRIO LOZANO JARQUE" userId="1daec230-e833-4a95-8aaa-9f0c9a35fd0f" providerId="ADAL" clId="{32291230-A339-446C-A12E-6B86537B447C}" dt="2025-05-23T10:45:26.940" v="326" actId="1036"/>
        <pc:sldMkLst>
          <pc:docMk/>
          <pc:sldMk cId="2859273642" sldId="279"/>
        </pc:sldMkLst>
        <pc:spChg chg="del">
          <ac:chgData name="DEMETRIO LOZANO JARQUE" userId="1daec230-e833-4a95-8aaa-9f0c9a35fd0f" providerId="ADAL" clId="{32291230-A339-446C-A12E-6B86537B447C}" dt="2025-05-23T10:38:46.771" v="116" actId="478"/>
          <ac:spMkLst>
            <pc:docMk/>
            <pc:sldMk cId="2859273642" sldId="279"/>
            <ac:spMk id="18" creationId="{BBCAAF08-E4F6-7C4C-F84F-5CA763D30F89}"/>
          </ac:spMkLst>
        </pc:spChg>
        <pc:spChg chg="mod">
          <ac:chgData name="DEMETRIO LOZANO JARQUE" userId="1daec230-e833-4a95-8aaa-9f0c9a35fd0f" providerId="ADAL" clId="{32291230-A339-446C-A12E-6B86537B447C}" dt="2025-05-23T10:40:26.350" v="137" actId="1037"/>
          <ac:spMkLst>
            <pc:docMk/>
            <pc:sldMk cId="2859273642" sldId="279"/>
            <ac:spMk id="19" creationId="{F51F37A6-4E9E-77F8-EC89-47E663E0BCA6}"/>
          </ac:spMkLst>
        </pc:spChg>
        <pc:spChg chg="mod">
          <ac:chgData name="DEMETRIO LOZANO JARQUE" userId="1daec230-e833-4a95-8aaa-9f0c9a35fd0f" providerId="ADAL" clId="{32291230-A339-446C-A12E-6B86537B447C}" dt="2025-05-23T10:39:39.164" v="123" actId="1076"/>
          <ac:spMkLst>
            <pc:docMk/>
            <pc:sldMk cId="2859273642" sldId="279"/>
            <ac:spMk id="20" creationId="{5D1135A1-F0EC-FE87-7500-604C44019279}"/>
          </ac:spMkLst>
        </pc:spChg>
        <pc:spChg chg="mod">
          <ac:chgData name="DEMETRIO LOZANO JARQUE" userId="1daec230-e833-4a95-8aaa-9f0c9a35fd0f" providerId="ADAL" clId="{32291230-A339-446C-A12E-6B86537B447C}" dt="2025-05-23T10:42:19.955" v="215" actId="20577"/>
          <ac:spMkLst>
            <pc:docMk/>
            <pc:sldMk cId="2859273642" sldId="279"/>
            <ac:spMk id="21" creationId="{0C967D53-33B6-5F05-5A76-3222D3E44706}"/>
          </ac:spMkLst>
        </pc:spChg>
        <pc:spChg chg="mod">
          <ac:chgData name="DEMETRIO LOZANO JARQUE" userId="1daec230-e833-4a95-8aaa-9f0c9a35fd0f" providerId="ADAL" clId="{32291230-A339-446C-A12E-6B86537B447C}" dt="2025-05-23T10:42:58.446" v="222" actId="1076"/>
          <ac:spMkLst>
            <pc:docMk/>
            <pc:sldMk cId="2859273642" sldId="279"/>
            <ac:spMk id="22" creationId="{8311EF34-841E-EF71-8C8A-3EC4C8B2AC29}"/>
          </ac:spMkLst>
        </pc:spChg>
        <pc:spChg chg="mod">
          <ac:chgData name="DEMETRIO LOZANO JARQUE" userId="1daec230-e833-4a95-8aaa-9f0c9a35fd0f" providerId="ADAL" clId="{32291230-A339-446C-A12E-6B86537B447C}" dt="2025-05-23T10:43:34.999" v="297" actId="20577"/>
          <ac:spMkLst>
            <pc:docMk/>
            <pc:sldMk cId="2859273642" sldId="279"/>
            <ac:spMk id="23" creationId="{27F7B889-65B4-D536-7268-AEF7A9B60419}"/>
          </ac:spMkLst>
        </pc:spChg>
        <pc:picChg chg="mod">
          <ac:chgData name="DEMETRIO LOZANO JARQUE" userId="1daec230-e833-4a95-8aaa-9f0c9a35fd0f" providerId="ADAL" clId="{32291230-A339-446C-A12E-6B86537B447C}" dt="2025-05-23T10:42:28.559" v="217" actId="1076"/>
          <ac:picMkLst>
            <pc:docMk/>
            <pc:sldMk cId="2859273642" sldId="279"/>
            <ac:picMk id="4" creationId="{4CE80CA5-A88B-9E05-DC2A-4A86BBB508E2}"/>
          </ac:picMkLst>
        </pc:picChg>
        <pc:picChg chg="mod">
          <ac:chgData name="DEMETRIO LOZANO JARQUE" userId="1daec230-e833-4a95-8aaa-9f0c9a35fd0f" providerId="ADAL" clId="{32291230-A339-446C-A12E-6B86537B447C}" dt="2025-05-23T10:40:08.053" v="130" actId="1076"/>
          <ac:picMkLst>
            <pc:docMk/>
            <pc:sldMk cId="2859273642" sldId="279"/>
            <ac:picMk id="5" creationId="{1D322B72-536C-A7E0-58DB-F549ED813540}"/>
          </ac:picMkLst>
        </pc:picChg>
        <pc:picChg chg="mod">
          <ac:chgData name="DEMETRIO LOZANO JARQUE" userId="1daec230-e833-4a95-8aaa-9f0c9a35fd0f" providerId="ADAL" clId="{32291230-A339-446C-A12E-6B86537B447C}" dt="2025-05-23T10:40:12.256" v="132" actId="1076"/>
          <ac:picMkLst>
            <pc:docMk/>
            <pc:sldMk cId="2859273642" sldId="279"/>
            <ac:picMk id="6" creationId="{E6029165-8A25-CC21-85A4-4E334C90A366}"/>
          </ac:picMkLst>
        </pc:picChg>
        <pc:picChg chg="del">
          <ac:chgData name="DEMETRIO LOZANO JARQUE" userId="1daec230-e833-4a95-8aaa-9f0c9a35fd0f" providerId="ADAL" clId="{32291230-A339-446C-A12E-6B86537B447C}" dt="2025-05-23T10:38:53.534" v="118" actId="478"/>
          <ac:picMkLst>
            <pc:docMk/>
            <pc:sldMk cId="2859273642" sldId="279"/>
            <ac:picMk id="7" creationId="{F957DE0E-9190-A0AC-8B4D-EDBA72965162}"/>
          </ac:picMkLst>
        </pc:picChg>
        <pc:picChg chg="mod">
          <ac:chgData name="DEMETRIO LOZANO JARQUE" userId="1daec230-e833-4a95-8aaa-9f0c9a35fd0f" providerId="ADAL" clId="{32291230-A339-446C-A12E-6B86537B447C}" dt="2025-05-23T10:45:26.940" v="326" actId="1036"/>
          <ac:picMkLst>
            <pc:docMk/>
            <pc:sldMk cId="2859273642" sldId="279"/>
            <ac:picMk id="8" creationId="{6EACFAB2-E30F-78AE-9BFD-482260561425}"/>
          </ac:picMkLst>
        </pc:picChg>
        <pc:picChg chg="mod">
          <ac:chgData name="DEMETRIO LOZANO JARQUE" userId="1daec230-e833-4a95-8aaa-9f0c9a35fd0f" providerId="ADAL" clId="{32291230-A339-446C-A12E-6B86537B447C}" dt="2025-05-23T10:40:10.286" v="131" actId="1076"/>
          <ac:picMkLst>
            <pc:docMk/>
            <pc:sldMk cId="2859273642" sldId="279"/>
            <ac:picMk id="10" creationId="{FC1840A8-2F29-3BE5-2DF1-CE20FCAC5F95}"/>
          </ac:picMkLst>
        </pc:picChg>
        <pc:picChg chg="mod">
          <ac:chgData name="DEMETRIO LOZANO JARQUE" userId="1daec230-e833-4a95-8aaa-9f0c9a35fd0f" providerId="ADAL" clId="{32291230-A339-446C-A12E-6B86537B447C}" dt="2025-05-23T10:45:23.242" v="325" actId="1035"/>
          <ac:picMkLst>
            <pc:docMk/>
            <pc:sldMk cId="2859273642" sldId="279"/>
            <ac:picMk id="12" creationId="{1D233335-0986-9E06-A8C6-2D791B0015A2}"/>
          </ac:picMkLst>
        </pc:picChg>
        <pc:picChg chg="del">
          <ac:chgData name="DEMETRIO LOZANO JARQUE" userId="1daec230-e833-4a95-8aaa-9f0c9a35fd0f" providerId="ADAL" clId="{32291230-A339-446C-A12E-6B86537B447C}" dt="2025-05-23T10:38:51.701" v="117" actId="478"/>
          <ac:picMkLst>
            <pc:docMk/>
            <pc:sldMk cId="2859273642" sldId="279"/>
            <ac:picMk id="14" creationId="{D9516298-7671-1F90-F30F-5F752E02A727}"/>
          </ac:picMkLst>
        </pc:picChg>
        <pc:picChg chg="mod">
          <ac:chgData name="DEMETRIO LOZANO JARQUE" userId="1daec230-e833-4a95-8aaa-9f0c9a35fd0f" providerId="ADAL" clId="{32291230-A339-446C-A12E-6B86537B447C}" dt="2025-05-23T10:45:19.190" v="323" actId="1036"/>
          <ac:picMkLst>
            <pc:docMk/>
            <pc:sldMk cId="2859273642" sldId="279"/>
            <ac:picMk id="16" creationId="{7B642658-C994-465B-8AF0-6A0FA5207DB4}"/>
          </ac:picMkLst>
        </pc:picChg>
        <pc:picChg chg="del">
          <ac:chgData name="DEMETRIO LOZANO JARQUE" userId="1daec230-e833-4a95-8aaa-9f0c9a35fd0f" providerId="ADAL" clId="{32291230-A339-446C-A12E-6B86537B447C}" dt="2025-05-23T10:39:41.589" v="124" actId="478"/>
          <ac:picMkLst>
            <pc:docMk/>
            <pc:sldMk cId="2859273642" sldId="279"/>
            <ac:picMk id="17" creationId="{BA56A183-13FF-1913-5427-AC0447BAEE5E}"/>
          </ac:picMkLst>
        </pc:picChg>
        <pc:cxnChg chg="add mod">
          <ac:chgData name="DEMETRIO LOZANO JARQUE" userId="1daec230-e833-4a95-8aaa-9f0c9a35fd0f" providerId="ADAL" clId="{32291230-A339-446C-A12E-6B86537B447C}" dt="2025-05-23T10:40:53.956" v="153" actId="1035"/>
          <ac:cxnSpMkLst>
            <pc:docMk/>
            <pc:sldMk cId="2859273642" sldId="279"/>
            <ac:cxnSpMk id="3" creationId="{6F44A96E-2CC0-ACFA-7E91-D2286C71968D}"/>
          </ac:cxnSpMkLst>
        </pc:cxnChg>
      </pc:sldChg>
      <pc:sldChg chg="modSp add mod ord">
        <pc:chgData name="DEMETRIO LOZANO JARQUE" userId="1daec230-e833-4a95-8aaa-9f0c9a35fd0f" providerId="ADAL" clId="{32291230-A339-446C-A12E-6B86537B447C}" dt="2025-05-23T10:44:53.006" v="311" actId="29295"/>
        <pc:sldMkLst>
          <pc:docMk/>
          <pc:sldMk cId="358617692" sldId="280"/>
        </pc:sldMkLst>
        <pc:picChg chg="mod">
          <ac:chgData name="DEMETRIO LOZANO JARQUE" userId="1daec230-e833-4a95-8aaa-9f0c9a35fd0f" providerId="ADAL" clId="{32291230-A339-446C-A12E-6B86537B447C}" dt="2025-05-23T10:44:53.006" v="311" actId="29295"/>
          <ac:picMkLst>
            <pc:docMk/>
            <pc:sldMk cId="358617692" sldId="280"/>
            <ac:picMk id="4" creationId="{213BB998-8073-8444-0EF4-112E15D61381}"/>
          </ac:picMkLst>
        </pc:picChg>
      </pc:sldChg>
      <pc:sldChg chg="add">
        <pc:chgData name="DEMETRIO LOZANO JARQUE" userId="1daec230-e833-4a95-8aaa-9f0c9a35fd0f" providerId="ADAL" clId="{32291230-A339-446C-A12E-6B86537B447C}" dt="2025-05-23T10:45:35.155" v="329" actId="2890"/>
        <pc:sldMkLst>
          <pc:docMk/>
          <pc:sldMk cId="1300091862" sldId="281"/>
        </pc:sldMkLst>
      </pc:sldChg>
      <pc:sldChg chg="add del">
        <pc:chgData name="DEMETRIO LOZANO JARQUE" userId="1daec230-e833-4a95-8aaa-9f0c9a35fd0f" providerId="ADAL" clId="{32291230-A339-446C-A12E-6B86537B447C}" dt="2025-05-23T10:45:29.474" v="327" actId="47"/>
        <pc:sldMkLst>
          <pc:docMk/>
          <pc:sldMk cId="2139764937" sldId="281"/>
        </pc:sldMkLst>
      </pc:sldChg>
      <pc:sldChg chg="add">
        <pc:chgData name="DEMETRIO LOZANO JARQUE" userId="1daec230-e833-4a95-8aaa-9f0c9a35fd0f" providerId="ADAL" clId="{32291230-A339-446C-A12E-6B86537B447C}" dt="2025-05-23T10:45:38.283" v="330" actId="2890"/>
        <pc:sldMkLst>
          <pc:docMk/>
          <pc:sldMk cId="741150723" sldId="282"/>
        </pc:sldMkLst>
      </pc:sldChg>
      <pc:sldChg chg="add del">
        <pc:chgData name="DEMETRIO LOZANO JARQUE" userId="1daec230-e833-4a95-8aaa-9f0c9a35fd0f" providerId="ADAL" clId="{32291230-A339-446C-A12E-6B86537B447C}" dt="2025-05-23T10:45:30.624" v="328" actId="47"/>
        <pc:sldMkLst>
          <pc:docMk/>
          <pc:sldMk cId="1038147439" sldId="28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F5355C-5E54-787C-3BCA-4701B7D9BC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F83E3E-FA0A-6D8A-C427-CCF4226C8E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161945-5E04-7392-74E1-21612874F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6CF-192F-4FBF-9C8F-E6614B4E1F87}" type="datetimeFigureOut">
              <a:rPr lang="es-ES" smtClean="0"/>
              <a:t>8/3/26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E285D84-41D6-544B-9907-A8226D81F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3E2F73-631D-A930-6F48-096CDECE9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19AA1-8248-442C-9C26-329BD3C8208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2525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F31940-6D41-2412-29B7-91FD50B15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B1CEEE9-3E6B-90CD-83DA-0491629B48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4EC08B-D6E1-D539-4DC9-34812ADA1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6CF-192F-4FBF-9C8F-E6614B4E1F87}" type="datetimeFigureOut">
              <a:rPr lang="es-ES" smtClean="0"/>
              <a:t>8/3/26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E3B35C-2739-E659-A02C-DC99981DE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5041B2-5307-711F-AEE2-498B597E1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19AA1-8248-442C-9C26-329BD3C8208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27643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747FDB7-872C-52EB-A8B9-D1AC8D2FDE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EBC4E4C-0315-EE33-C990-4583EA52F3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F9CEE5B-E99D-F9EA-D582-7192742E6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6CF-192F-4FBF-9C8F-E6614B4E1F87}" type="datetimeFigureOut">
              <a:rPr lang="es-ES" smtClean="0"/>
              <a:t>8/3/26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3B6A7B-D5B5-BBAC-DEF5-34155C647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F50EA6-E282-34C3-A35B-6007E661C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19AA1-8248-442C-9C26-329BD3C8208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4664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C53907-D523-EDEA-9C59-7CB43C2FE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E169202-EFDE-0D67-3F54-8C0191161F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67B2B7-BEC0-AAD9-1D49-655E2D918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6CF-192F-4FBF-9C8F-E6614B4E1F87}" type="datetimeFigureOut">
              <a:rPr lang="es-ES" smtClean="0"/>
              <a:t>8/3/26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BF25B99-84F0-404A-34FB-408135661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9789F1-75D2-AAB9-004F-B77443CA9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19AA1-8248-442C-9C26-329BD3C8208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92283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09B47E-A9FF-9300-02C0-038BC4D27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DB704E0-3CD0-E292-BC09-F6054B730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45348A-051A-6662-11F9-9460035C2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6CF-192F-4FBF-9C8F-E6614B4E1F87}" type="datetimeFigureOut">
              <a:rPr lang="es-ES" smtClean="0"/>
              <a:t>8/3/26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A7709CF-595F-DDC6-F576-C4B493081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526D255-8022-53F4-02A4-60220C273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19AA1-8248-442C-9C26-329BD3C8208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73093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D7FD37-FA15-55F5-CDB4-CC4D3A8F4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72CB8B4-0FA1-EA19-D6D4-DB32A644F7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C75B476-659B-B003-E42B-29EF031F03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BF50224-03ED-5AD6-F2A5-6E146007A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6CF-192F-4FBF-9C8F-E6614B4E1F87}" type="datetimeFigureOut">
              <a:rPr lang="es-ES" smtClean="0"/>
              <a:t>8/3/26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453820D-C3CF-AB9F-B5AB-CEEDF6F79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40AC69A-7F78-FA97-FECD-9E4C122BD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19AA1-8248-442C-9C26-329BD3C8208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6239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67A30F-2C66-EFC2-67ED-7FDE4C1B1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74B55C1-C725-F642-0BCE-B41C217FDA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5DF2CD0-D93E-5914-B0D3-AFBDEA96E4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8F92726-D44A-B170-B0B8-8CEC02AC21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86E050A-9790-BF5E-935D-55E9605C1E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7502153-2695-6265-7447-AF19FBA8F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6CF-192F-4FBF-9C8F-E6614B4E1F87}" type="datetimeFigureOut">
              <a:rPr lang="es-ES" smtClean="0"/>
              <a:t>8/3/26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45DBA10-510E-8355-DD7D-DBC9726BE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83B7F1D-FBB6-EE57-4BF2-A57529CA6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19AA1-8248-442C-9C26-329BD3C8208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7784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5BC38C-559E-4C2C-C8F8-94CDD45C7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645BEE7-D00A-DB71-967C-C44B53250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6CF-192F-4FBF-9C8F-E6614B4E1F87}" type="datetimeFigureOut">
              <a:rPr lang="es-ES" smtClean="0"/>
              <a:t>8/3/26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A7AA209-6B53-C75F-7336-41AB8B6B3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B08F4CB-357F-3817-EE8F-712005023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19AA1-8248-442C-9C26-329BD3C8208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926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3F4ED7A-077B-52BA-00DA-1CBDA6A46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6CF-192F-4FBF-9C8F-E6614B4E1F87}" type="datetimeFigureOut">
              <a:rPr lang="es-ES" smtClean="0"/>
              <a:t>8/3/26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13E786B-0E18-3807-86E5-A98C4F40E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E2B2D01-E64A-5136-580A-DBF4CC43D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19AA1-8248-442C-9C26-329BD3C8208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6070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35D3E4-987B-96DA-8149-B44A55DED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CC1F8F2-6C4D-96A3-E948-CB950A4CA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052B3DE-5173-7284-113B-E8ABD292B7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BAD2E11-6382-ABB5-E5B1-4E6DB1755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6CF-192F-4FBF-9C8F-E6614B4E1F87}" type="datetimeFigureOut">
              <a:rPr lang="es-ES" smtClean="0"/>
              <a:t>8/3/26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EA18812-4BBF-6139-B33D-3B477CD79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BA0C289-81F3-012D-155F-83663687F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19AA1-8248-442C-9C26-329BD3C8208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4117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6F11F3-7A92-A745-58E5-7FE6A5C4A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EEDA53E-8E26-2187-E602-C45CC81D9C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68DF5FA-5FBC-E04D-7D9D-97526812E4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A01F674-CEBE-BD9E-6093-56CF31B63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6CF-192F-4FBF-9C8F-E6614B4E1F87}" type="datetimeFigureOut">
              <a:rPr lang="es-ES" smtClean="0"/>
              <a:t>8/3/26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9E01342-8B55-B6A2-EE43-A531166E8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DB8519E-81D1-EF2F-01B0-BE4297B00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19AA1-8248-442C-9C26-329BD3C8208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1603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5000"/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FCF25DF-440D-ECC4-D889-7F37AA91C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0ADD87B-01AD-FD30-A542-0EF35B42E5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9767C9C-969B-F225-6E86-07305A51B4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4D76CF-192F-4FBF-9C8F-E6614B4E1F87}" type="datetimeFigureOut">
              <a:rPr lang="es-ES" smtClean="0"/>
              <a:t>8/3/26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2078DF1-8670-8312-9F36-4111294C9C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6AB2D2-FD2A-E47D-44D9-6AE29327E2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319AA1-8248-442C-9C26-329BD3C8208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3274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:a16="http://schemas.microsoft.com/office/drawing/2014/main" id="{A40B3A68-E905-EBCE-DC08-18A005D0D603}"/>
              </a:ext>
            </a:extLst>
          </p:cNvPr>
          <p:cNvSpPr/>
          <p:nvPr/>
        </p:nvSpPr>
        <p:spPr>
          <a:xfrm>
            <a:off x="21772" y="5791200"/>
            <a:ext cx="12212228" cy="1077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Noway" panose="02000506000000020004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2B38F0E8-ECE4-C4FC-2C89-4B3956E98C91}"/>
              </a:ext>
            </a:extLst>
          </p:cNvPr>
          <p:cNvSpPr/>
          <p:nvPr/>
        </p:nvSpPr>
        <p:spPr>
          <a:xfrm>
            <a:off x="-23276" y="1495533"/>
            <a:ext cx="122122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I Congreso Internacional de Entrenadores FAB 2026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AE4B5723-4CF5-7294-27C9-C5D351C62AC2}"/>
              </a:ext>
            </a:extLst>
          </p:cNvPr>
          <p:cNvSpPr/>
          <p:nvPr/>
        </p:nvSpPr>
        <p:spPr>
          <a:xfrm>
            <a:off x="-23276" y="2837822"/>
            <a:ext cx="1221527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Título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4A1D7A8E-EF96-984E-7E05-2F3C94A32384}"/>
              </a:ext>
            </a:extLst>
          </p:cNvPr>
          <p:cNvSpPr/>
          <p:nvPr/>
        </p:nvSpPr>
        <p:spPr>
          <a:xfrm>
            <a:off x="-23276" y="3914401"/>
            <a:ext cx="1221527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Autor, Autor, Autor, Autor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0BCAE5A5-536D-37F3-E09F-49E18E9F19F5}"/>
              </a:ext>
            </a:extLst>
          </p:cNvPr>
          <p:cNvSpPr/>
          <p:nvPr/>
        </p:nvSpPr>
        <p:spPr>
          <a:xfrm>
            <a:off x="-23276" y="4589278"/>
            <a:ext cx="122122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Afiliación, Afiliación, Afiliación, Afiliación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9C78847F-40B4-E0A8-6A8C-0683FEFDF072}"/>
              </a:ext>
            </a:extLst>
          </p:cNvPr>
          <p:cNvSpPr/>
          <p:nvPr/>
        </p:nvSpPr>
        <p:spPr>
          <a:xfrm>
            <a:off x="21772" y="50391"/>
            <a:ext cx="12132000" cy="1332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Noway" panose="02000506000000020004" pitchFamily="2" charset="77"/>
            </a:endParaRP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0D276D29-0A69-DDD4-0CBC-D659E17B0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5" y="50391"/>
            <a:ext cx="2731881" cy="1270642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9A4345F4-3AD5-BE43-E2CE-BD8641D7F1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319" y="276898"/>
            <a:ext cx="2372650" cy="777918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65F976A5-E881-99E8-33DF-50205336B1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224" y="286087"/>
            <a:ext cx="2527166" cy="828578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E394447D-6BC3-1916-EF26-2CD169C886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294" y="170517"/>
            <a:ext cx="2194289" cy="1032017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B92A92D9-C091-D5E5-DEED-0B05DCE5B9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086" y="6025332"/>
            <a:ext cx="4165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551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F74332-3F21-C55B-0748-8EF4D91B8B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:a16="http://schemas.microsoft.com/office/drawing/2014/main" id="{F51F37A6-4E9E-77F8-EC89-47E663E0BCA6}"/>
              </a:ext>
            </a:extLst>
          </p:cNvPr>
          <p:cNvSpPr/>
          <p:nvPr/>
        </p:nvSpPr>
        <p:spPr>
          <a:xfrm>
            <a:off x="16076" y="6170443"/>
            <a:ext cx="12212228" cy="783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Noway" panose="02000506000000020004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D4B633-BBFE-CB1E-97AB-0859911753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5D1135A1-F0EC-FE87-7500-604C44019279}"/>
              </a:ext>
            </a:extLst>
          </p:cNvPr>
          <p:cNvSpPr/>
          <p:nvPr/>
        </p:nvSpPr>
        <p:spPr>
          <a:xfrm>
            <a:off x="5891493" y="199143"/>
            <a:ext cx="5477764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s-ES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I Congreso Internacional de Entrenadores FAB 2026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0C967D53-33B6-5F05-5A76-3222D3E44706}"/>
              </a:ext>
            </a:extLst>
          </p:cNvPr>
          <p:cNvSpPr/>
          <p:nvPr/>
        </p:nvSpPr>
        <p:spPr>
          <a:xfrm>
            <a:off x="460798" y="1310976"/>
            <a:ext cx="93431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ES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Epígrafe 1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8311EF34-841E-EF71-8C8A-3EC4C8B2AC29}"/>
              </a:ext>
            </a:extLst>
          </p:cNvPr>
          <p:cNvSpPr/>
          <p:nvPr/>
        </p:nvSpPr>
        <p:spPr>
          <a:xfrm>
            <a:off x="1315564" y="2036516"/>
            <a:ext cx="934315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E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Epígrafe 1.1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27F7B889-65B4-D536-7268-AEF7A9B60419}"/>
              </a:ext>
            </a:extLst>
          </p:cNvPr>
          <p:cNvSpPr/>
          <p:nvPr/>
        </p:nvSpPr>
        <p:spPr>
          <a:xfrm>
            <a:off x="1943814" y="2577391"/>
            <a:ext cx="93431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Epígrafe 1.1.1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…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6F44A96E-2CC0-ACFA-7E91-D2286C71968D}"/>
              </a:ext>
            </a:extLst>
          </p:cNvPr>
          <p:cNvCxnSpPr/>
          <p:nvPr/>
        </p:nvCxnSpPr>
        <p:spPr>
          <a:xfrm>
            <a:off x="5987143" y="653139"/>
            <a:ext cx="61060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6C4FE6C5-2349-09FF-02F1-F2535E40E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436" y="6378603"/>
            <a:ext cx="2771911" cy="40564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38AAD62B-0503-D7E9-F773-3A49667C4A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4983" y="57484"/>
            <a:ext cx="561974" cy="61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273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249377-EB73-E71E-4CE3-868571157E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:a16="http://schemas.microsoft.com/office/drawing/2014/main" id="{EBE8DD40-E400-2190-13A7-6259F4262FD7}"/>
              </a:ext>
            </a:extLst>
          </p:cNvPr>
          <p:cNvSpPr/>
          <p:nvPr/>
        </p:nvSpPr>
        <p:spPr>
          <a:xfrm>
            <a:off x="16076" y="6170443"/>
            <a:ext cx="12212228" cy="783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Noway" panose="02000506000000020004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8B331C3-2E50-F81C-C675-63F3B832DC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73ACDEA9-047E-F5DD-C37B-D52E7447DF72}"/>
              </a:ext>
            </a:extLst>
          </p:cNvPr>
          <p:cNvSpPr/>
          <p:nvPr/>
        </p:nvSpPr>
        <p:spPr>
          <a:xfrm>
            <a:off x="460798" y="1310976"/>
            <a:ext cx="93431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ES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Epígrafe 2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F53D9279-59B1-040C-6C74-B7A5AEB5A545}"/>
              </a:ext>
            </a:extLst>
          </p:cNvPr>
          <p:cNvSpPr/>
          <p:nvPr/>
        </p:nvSpPr>
        <p:spPr>
          <a:xfrm>
            <a:off x="1315564" y="2036516"/>
            <a:ext cx="934315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E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Epígrafe 2.1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291E7AE1-2368-03AF-4A7E-B6189443E04F}"/>
              </a:ext>
            </a:extLst>
          </p:cNvPr>
          <p:cNvSpPr/>
          <p:nvPr/>
        </p:nvSpPr>
        <p:spPr>
          <a:xfrm>
            <a:off x="1943814" y="2577391"/>
            <a:ext cx="93431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Epígrafe 2.1.1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…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E1E6E25F-DC79-A9BD-59E6-276BCAE582A9}"/>
              </a:ext>
            </a:extLst>
          </p:cNvPr>
          <p:cNvCxnSpPr/>
          <p:nvPr/>
        </p:nvCxnSpPr>
        <p:spPr>
          <a:xfrm>
            <a:off x="5987143" y="653139"/>
            <a:ext cx="61060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F6DA70C8-13D6-F30B-B9D2-30A7517DA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436" y="6378603"/>
            <a:ext cx="2771911" cy="405646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AFE24ABB-DA61-14BD-9700-71926D8E7376}"/>
              </a:ext>
            </a:extLst>
          </p:cNvPr>
          <p:cNvSpPr/>
          <p:nvPr/>
        </p:nvSpPr>
        <p:spPr>
          <a:xfrm>
            <a:off x="5891493" y="199143"/>
            <a:ext cx="5477764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s-ES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I Congreso Internacional de Entrenadores FAB 2026</a:t>
            </a:r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D8354978-6779-E623-D8CF-CAB17341A27F}"/>
              </a:ext>
            </a:extLst>
          </p:cNvPr>
          <p:cNvCxnSpPr/>
          <p:nvPr/>
        </p:nvCxnSpPr>
        <p:spPr>
          <a:xfrm>
            <a:off x="5987143" y="653139"/>
            <a:ext cx="61060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agen 12">
            <a:extLst>
              <a:ext uri="{FF2B5EF4-FFF2-40B4-BE49-F238E27FC236}">
                <a16:creationId xmlns:a16="http://schemas.microsoft.com/office/drawing/2014/main" id="{C24383C6-B062-0189-743D-052A63BF9E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4983" y="57484"/>
            <a:ext cx="561974" cy="61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091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610EE7-5F7B-BCA5-5667-4CCA3E1E9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:a16="http://schemas.microsoft.com/office/drawing/2014/main" id="{EAF8F957-90D9-1D6F-48E7-2BD9BA38176F}"/>
              </a:ext>
            </a:extLst>
          </p:cNvPr>
          <p:cNvSpPr/>
          <p:nvPr/>
        </p:nvSpPr>
        <p:spPr>
          <a:xfrm>
            <a:off x="16076" y="6170443"/>
            <a:ext cx="12212228" cy="783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Noway" panose="02000506000000020004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EF066A-0BBC-C15E-7298-505CE97BB2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0EA381A8-1389-5646-8147-638718BDAFAB}"/>
              </a:ext>
            </a:extLst>
          </p:cNvPr>
          <p:cNvSpPr/>
          <p:nvPr/>
        </p:nvSpPr>
        <p:spPr>
          <a:xfrm>
            <a:off x="460798" y="1310976"/>
            <a:ext cx="93431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ES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Epígrafe 3</a:t>
            </a: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48EAE323-41C9-DD4D-272E-076372F63A88}"/>
              </a:ext>
            </a:extLst>
          </p:cNvPr>
          <p:cNvSpPr/>
          <p:nvPr/>
        </p:nvSpPr>
        <p:spPr>
          <a:xfrm>
            <a:off x="1315564" y="2036516"/>
            <a:ext cx="934315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E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Epígrafe 3.3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6A6ADE07-E79C-5750-DDD2-C8F2A843CE6C}"/>
              </a:ext>
            </a:extLst>
          </p:cNvPr>
          <p:cNvSpPr/>
          <p:nvPr/>
        </p:nvSpPr>
        <p:spPr>
          <a:xfrm>
            <a:off x="1943814" y="2577391"/>
            <a:ext cx="93431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Epígrafe 3.1.1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…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B9F4D45C-D298-F767-7A0F-3AA88C3FEA26}"/>
              </a:ext>
            </a:extLst>
          </p:cNvPr>
          <p:cNvCxnSpPr/>
          <p:nvPr/>
        </p:nvCxnSpPr>
        <p:spPr>
          <a:xfrm>
            <a:off x="5987143" y="653139"/>
            <a:ext cx="61060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AF9BD016-0EB5-8088-21EA-5E57F02656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436" y="6378603"/>
            <a:ext cx="2771911" cy="405646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12084CCE-7017-7374-FCE9-5F921B5A0F90}"/>
              </a:ext>
            </a:extLst>
          </p:cNvPr>
          <p:cNvSpPr/>
          <p:nvPr/>
        </p:nvSpPr>
        <p:spPr>
          <a:xfrm>
            <a:off x="5891493" y="199143"/>
            <a:ext cx="5477764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s-ES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I Congreso Internacional de Entrenadores FAB 2026</a:t>
            </a:r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A717B270-510E-ADE3-9BCA-056995B66D74}"/>
              </a:ext>
            </a:extLst>
          </p:cNvPr>
          <p:cNvCxnSpPr/>
          <p:nvPr/>
        </p:nvCxnSpPr>
        <p:spPr>
          <a:xfrm>
            <a:off x="5987143" y="653139"/>
            <a:ext cx="61060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Imagen 12">
            <a:extLst>
              <a:ext uri="{FF2B5EF4-FFF2-40B4-BE49-F238E27FC236}">
                <a16:creationId xmlns:a16="http://schemas.microsoft.com/office/drawing/2014/main" id="{9E7C5BBF-3799-E61F-9590-DBD1AB9AAA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4983" y="57484"/>
            <a:ext cx="561974" cy="61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150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F930A-E29D-81B0-0DB2-33AC4E5E1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:a16="http://schemas.microsoft.com/office/drawing/2014/main" id="{3C52A708-7C45-DCBB-E949-FC61E29A47B0}"/>
              </a:ext>
            </a:extLst>
          </p:cNvPr>
          <p:cNvSpPr/>
          <p:nvPr/>
        </p:nvSpPr>
        <p:spPr>
          <a:xfrm>
            <a:off x="21772" y="5791200"/>
            <a:ext cx="12212228" cy="1077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Noway" panose="02000506000000020004" pitchFamily="2" charset="77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67F0DD06-688A-6B8C-6A38-25562507DEC8}"/>
              </a:ext>
            </a:extLst>
          </p:cNvPr>
          <p:cNvSpPr/>
          <p:nvPr/>
        </p:nvSpPr>
        <p:spPr>
          <a:xfrm>
            <a:off x="21772" y="50391"/>
            <a:ext cx="12132000" cy="1332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Noway" panose="02000506000000020004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5E0800-FE95-058C-E54C-EA724E30C7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01735B4B-1887-F066-DCBE-0CDA1BF20A70}"/>
              </a:ext>
            </a:extLst>
          </p:cNvPr>
          <p:cNvSpPr/>
          <p:nvPr/>
        </p:nvSpPr>
        <p:spPr>
          <a:xfrm>
            <a:off x="-23276" y="1495533"/>
            <a:ext cx="122122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I Congreso Internacional de Entrenadores FAB 2026</a:t>
            </a: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4F0C3D4C-9FE6-45CB-1BED-5EE7B1585D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086" y="6025332"/>
            <a:ext cx="4165600" cy="609600"/>
          </a:xfrm>
          <a:prstGeom prst="rect">
            <a:avLst/>
          </a:prstGeom>
        </p:spPr>
      </p:pic>
      <p:sp>
        <p:nvSpPr>
          <p:cNvPr id="31" name="Rectángulo 30">
            <a:extLst>
              <a:ext uri="{FF2B5EF4-FFF2-40B4-BE49-F238E27FC236}">
                <a16:creationId xmlns:a16="http://schemas.microsoft.com/office/drawing/2014/main" id="{25892A4F-23A2-7171-BADE-97EAA8933A28}"/>
              </a:ext>
            </a:extLst>
          </p:cNvPr>
          <p:cNvSpPr/>
          <p:nvPr/>
        </p:nvSpPr>
        <p:spPr>
          <a:xfrm>
            <a:off x="-23276" y="2837822"/>
            <a:ext cx="1221527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Título</a:t>
            </a:r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1E95408F-AC88-020B-4F66-DCE67EEF3D44}"/>
              </a:ext>
            </a:extLst>
          </p:cNvPr>
          <p:cNvSpPr/>
          <p:nvPr/>
        </p:nvSpPr>
        <p:spPr>
          <a:xfrm>
            <a:off x="-23276" y="3914401"/>
            <a:ext cx="1221527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Autor, Autor, Autor, Autor</a:t>
            </a: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C34DC6B1-FF81-6905-B09B-A5452D1FA609}"/>
              </a:ext>
            </a:extLst>
          </p:cNvPr>
          <p:cNvSpPr/>
          <p:nvPr/>
        </p:nvSpPr>
        <p:spPr>
          <a:xfrm>
            <a:off x="-23276" y="4589278"/>
            <a:ext cx="12212228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Noway" panose="02000506000000020004" pitchFamily="2" charset="77"/>
              </a:rPr>
              <a:t>Afiliación, Afiliación, Afiliación, Afiliación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FA7F294-BC14-BDB7-D724-720DAFAA3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5" y="50391"/>
            <a:ext cx="2731881" cy="127064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96A30F0-4C44-875F-B8D6-C888125993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319" y="276898"/>
            <a:ext cx="2372650" cy="77791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E3009F7-61E2-8603-1FA0-D368F7E9D5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224" y="286087"/>
            <a:ext cx="2527166" cy="82857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EEE16E4-36F9-2009-E716-A80693555A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294" y="170517"/>
            <a:ext cx="2194289" cy="103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176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86</Words>
  <Application>Microsoft Macintosh PowerPoint</Application>
  <PresentationFormat>Panorámica</PresentationFormat>
  <Paragraphs>23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Noway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Pablo Camacho</dc:creator>
  <cp:lastModifiedBy>David Ortega Pías</cp:lastModifiedBy>
  <cp:revision>23</cp:revision>
  <dcterms:created xsi:type="dcterms:W3CDTF">2025-03-11T17:22:55Z</dcterms:created>
  <dcterms:modified xsi:type="dcterms:W3CDTF">2026-03-08T09:53:11Z</dcterms:modified>
</cp:coreProperties>
</file>